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00"/>
    <a:srgbClr val="CC9900"/>
    <a:srgbClr val="FF0000"/>
    <a:srgbClr val="00FF00"/>
    <a:srgbClr val="009900"/>
    <a:srgbClr val="FF9900"/>
    <a:srgbClr val="FFFF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6E147-B3D3-42DE-BC36-9FC9C70CD74D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DBE21-FF52-4D81-8A13-A584692CE5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0000">
              <a:srgbClr val="FFFF66"/>
            </a:gs>
            <a:gs pos="70000">
              <a:srgbClr val="0070C0"/>
            </a:gs>
            <a:gs pos="100000">
              <a:srgbClr val="0099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92D63-F02D-4E21-8D37-DB7C2CF92218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://www.google.com/url?sa=i&amp;rct=j&amp;q=&amp;esrc=s&amp;frm=1&amp;source=images&amp;cd=&amp;cad=rja&amp;docid=0PRyNsIQVnk3qM&amp;tbnid=GK29mSW3T8bORM:&amp;ved=&amp;url=http://peaceloveandreadingbooks.blogspot.com/&amp;ei=rlcNU8acJoLFrgGF9IH4AQ&amp;bvm=bv.61965928,d.aWc&amp;psig=AFQjCNEytbFqV9MnKwR40zFBItwl4AvOSQ&amp;ust=139346971921592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0000">
              <a:srgbClr val="00B050"/>
            </a:gs>
            <a:gs pos="70000">
              <a:srgbClr val="0070C0"/>
            </a:gs>
            <a:gs pos="100000">
              <a:srgbClr val="FFF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Vocabulary Intro</a:t>
            </a:r>
          </a:p>
        </p:txBody>
      </p:sp>
      <p:pic>
        <p:nvPicPr>
          <p:cNvPr id="7" name="irc_mi" descr="http://1.bp.blogspot.com/-Hf8WlGT-jw0/T6ZUKuQ-CbI/AAAAAAAAAqc/x95QDu0rtZQ/s1600/Now+&amp;+Ben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1600200"/>
            <a:ext cx="457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62500" lnSpcReduction="20000"/>
          </a:bodyPr>
          <a:lstStyle/>
          <a:p>
            <a:r>
              <a:rPr lang="en-US" sz="4900" dirty="0">
                <a:solidFill>
                  <a:srgbClr val="FF0000"/>
                </a:solidFill>
                <a:latin typeface="Comic Sans MS" pitchFamily="66" charset="0"/>
              </a:rPr>
              <a:t>Inventions are machines or objects that someone has created for the first time.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5800" dirty="0">
                <a:solidFill>
                  <a:srgbClr val="00FF00"/>
                </a:solidFill>
                <a:latin typeface="Comic Sans MS" pitchFamily="66" charset="0"/>
              </a:rPr>
              <a:t>Wheels are one of the inventions that we use in many different ways.</a:t>
            </a:r>
          </a:p>
          <a:p>
            <a:endParaRPr lang="en-US" sz="58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5800" dirty="0">
                <a:solidFill>
                  <a:srgbClr val="FFFF00"/>
                </a:solidFill>
                <a:latin typeface="Comic Sans MS" pitchFamily="66" charset="0"/>
              </a:rPr>
              <a:t>Do you have any inventions that you thought of?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inventions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pic>
        <p:nvPicPr>
          <p:cNvPr id="5" name="Picture 4" descr="A pair of inline skates."/>
          <p:cNvPicPr/>
          <p:nvPr/>
        </p:nvPicPr>
        <p:blipFill>
          <a:blip r:embed="rId5" cstate="print"/>
          <a:srcRect l="2643" t="3571" r="2643" b="4464"/>
          <a:stretch>
            <a:fillRect/>
          </a:stretch>
        </p:blipFill>
        <p:spPr bwMode="auto">
          <a:xfrm>
            <a:off x="5105400" y="228600"/>
            <a:ext cx="37909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remarkable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>
                <a:solidFill>
                  <a:srgbClr val="FF0000"/>
                </a:solidFill>
                <a:latin typeface="Comic Sans MS" pitchFamily="66" charset="0"/>
              </a:rPr>
              <a:t>Someone or something that is remarkable is very uncommon or impressive.</a:t>
            </a:r>
          </a:p>
          <a:p>
            <a:pPr>
              <a:buNone/>
            </a:pPr>
            <a:endParaRPr lang="en-US" sz="2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00FF00"/>
                </a:solidFill>
                <a:latin typeface="Comic Sans MS" pitchFamily="66" charset="0"/>
              </a:rPr>
              <a:t>The telephone is a remarkable invention that lets you talk to people.</a:t>
            </a:r>
          </a:p>
          <a:p>
            <a:endParaRPr lang="en-US" sz="2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FFFF00"/>
                </a:solidFill>
                <a:latin typeface="Comic Sans MS" pitchFamily="66" charset="0"/>
              </a:rPr>
              <a:t>What have you seen or heard about that you think is remarkable?</a:t>
            </a:r>
          </a:p>
        </p:txBody>
      </p:sp>
      <p:pic>
        <p:nvPicPr>
          <p:cNvPr id="6" name="Picture 5" descr="A boy and a girl using the phone."/>
          <p:cNvPicPr/>
          <p:nvPr/>
        </p:nvPicPr>
        <p:blipFill>
          <a:blip r:embed="rId5" cstate="print"/>
          <a:srcRect l="2203" r="3084" b="6307"/>
          <a:stretch>
            <a:fillRect/>
          </a:stretch>
        </p:blipFill>
        <p:spPr bwMode="auto">
          <a:xfrm>
            <a:off x="5715000" y="304800"/>
            <a:ext cx="31813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designed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rgbClr val="FF0000"/>
                </a:solidFill>
                <a:latin typeface="Comic Sans MS" pitchFamily="66" charset="0"/>
              </a:rPr>
              <a:t>If you designed something, you planned the way it should be made and how it should look.</a:t>
            </a:r>
          </a:p>
          <a:p>
            <a:pPr>
              <a:buNone/>
            </a:pPr>
            <a:endParaRPr lang="en-US" sz="1600" dirty="0">
              <a:solidFill>
                <a:srgbClr val="00FF00"/>
              </a:solidFill>
              <a:latin typeface="Comic Sans MS" pitchFamily="66" charset="0"/>
            </a:endParaRPr>
          </a:p>
          <a:p>
            <a:r>
              <a:rPr lang="en-US" sz="3400" dirty="0">
                <a:solidFill>
                  <a:srgbClr val="00FF00"/>
                </a:solidFill>
                <a:latin typeface="Comic Sans MS" pitchFamily="66" charset="0"/>
              </a:rPr>
              <a:t>These boys designed and built a truck from blocks that snap together.</a:t>
            </a:r>
          </a:p>
          <a:p>
            <a:endParaRPr lang="en-US" sz="1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3400" dirty="0">
                <a:solidFill>
                  <a:srgbClr val="FFFF00"/>
                </a:solidFill>
                <a:latin typeface="Comic Sans MS" pitchFamily="66" charset="0"/>
              </a:rPr>
              <a:t>If you designed a new house, how would you make it special?</a:t>
            </a:r>
          </a:p>
        </p:txBody>
      </p:sp>
      <p:pic>
        <p:nvPicPr>
          <p:cNvPr id="5" name="Picture 4" descr="Two boys building a toy truck."/>
          <p:cNvPicPr/>
          <p:nvPr/>
        </p:nvPicPr>
        <p:blipFill>
          <a:blip r:embed="rId5" cstate="print"/>
          <a:srcRect l="3084" t="3509" r="3084" b="5263"/>
          <a:stretch>
            <a:fillRect/>
          </a:stretch>
        </p:blipFill>
        <p:spPr bwMode="auto">
          <a:xfrm>
            <a:off x="5029200" y="304800"/>
            <a:ext cx="3829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56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amounts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If you want to know the amounts of certain items, you need to know the quantities, or how much of the items there are.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These light bulbs give off different amounts of light.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animals do you think eat the largest amounts of food every day?</a:t>
            </a:r>
          </a:p>
        </p:txBody>
      </p:sp>
      <p:pic>
        <p:nvPicPr>
          <p:cNvPr id="5" name="Picture 4" descr="Two different kinds of light bulbs; one is brighter than the other."/>
          <p:cNvPicPr/>
          <p:nvPr/>
        </p:nvPicPr>
        <p:blipFill>
          <a:blip r:embed="rId5" cstate="print"/>
          <a:srcRect l="2203" r="2643" b="7894"/>
          <a:stretch>
            <a:fillRect/>
          </a:stretch>
        </p:blipFill>
        <p:spPr bwMode="auto">
          <a:xfrm>
            <a:off x="4800600" y="3048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8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accomplishments</a:t>
            </a:r>
            <a:endParaRPr lang="en-US" sz="48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>
                <a:solidFill>
                  <a:srgbClr val="FF0000"/>
                </a:solidFill>
                <a:latin typeface="Comic Sans MS" pitchFamily="66" charset="0"/>
              </a:rPr>
              <a:t>A person’s accomplishements are the things that he or she has achieved or done successfully.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00FF00"/>
                </a:solidFill>
                <a:latin typeface="Comic Sans MS" pitchFamily="66" charset="0"/>
              </a:rPr>
              <a:t>One of Ben Franklin’s many accomplishments was bifocal glasses to see near and far.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FFFF00"/>
                </a:solidFill>
                <a:latin typeface="Comic Sans MS" pitchFamily="66" charset="0"/>
              </a:rPr>
              <a:t>Who is someone you admire for his or her accomplishments?</a:t>
            </a:r>
          </a:p>
        </p:txBody>
      </p:sp>
      <p:pic>
        <p:nvPicPr>
          <p:cNvPr id="5" name="Picture 4" descr="A pair of bifocals with a line across the middle of each lens."/>
          <p:cNvPicPr/>
          <p:nvPr/>
        </p:nvPicPr>
        <p:blipFill>
          <a:blip r:embed="rId5" cstate="print"/>
          <a:srcRect l="2262" t="4386" r="2262" b="7895"/>
          <a:stretch>
            <a:fillRect/>
          </a:stretch>
        </p:blipFill>
        <p:spPr bwMode="auto">
          <a:xfrm>
            <a:off x="5638800" y="228600"/>
            <a:ext cx="3181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FF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achieve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If you achieve something, you succeed in doing something after a lot of work and effort.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Wanting to succeed helped Ben achieve, or reach, his goals.  This is a statue of Ben.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have you teachers helped you achieve?</a:t>
            </a:r>
          </a:p>
        </p:txBody>
      </p:sp>
      <p:pic>
        <p:nvPicPr>
          <p:cNvPr id="5" name="Picture 4" descr="Statue of Ben Franklin reading on a park bench."/>
          <p:cNvPicPr/>
          <p:nvPr/>
        </p:nvPicPr>
        <p:blipFill>
          <a:blip r:embed="rId5" cstate="print"/>
          <a:srcRect l="2727" t="4425" r="2273" b="7080"/>
          <a:stretch>
            <a:fillRect/>
          </a:stretch>
        </p:blipFill>
        <p:spPr bwMode="auto">
          <a:xfrm>
            <a:off x="4876800" y="304800"/>
            <a:ext cx="39814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composed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When you have composed music or writing, you have put together notes or words and written them down.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5100" dirty="0">
                <a:solidFill>
                  <a:srgbClr val="00FF00"/>
                </a:solidFill>
                <a:latin typeface="Comic Sans MS" pitchFamily="66" charset="0"/>
              </a:rPr>
              <a:t>Beethoven is famous for the beautiful music he composed, or wrote.</a:t>
            </a:r>
          </a:p>
          <a:p>
            <a:endParaRPr lang="en-US" sz="4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900" dirty="0">
                <a:solidFill>
                  <a:srgbClr val="FFFF00"/>
                </a:solidFill>
                <a:latin typeface="Comic Sans MS" pitchFamily="66" charset="0"/>
              </a:rPr>
              <a:t>What have you composed in school?</a:t>
            </a:r>
          </a:p>
        </p:txBody>
      </p:sp>
      <p:pic>
        <p:nvPicPr>
          <p:cNvPr id="5" name="Picture 4" descr="Portrait of Beethoven writing music."/>
          <p:cNvPicPr/>
          <p:nvPr/>
        </p:nvPicPr>
        <p:blipFill>
          <a:blip r:embed="rId5" cstate="print"/>
          <a:srcRect l="2242" t="3571" r="2691" b="4464"/>
          <a:stretch>
            <a:fillRect/>
          </a:stretch>
        </p:blipFill>
        <p:spPr bwMode="auto">
          <a:xfrm>
            <a:off x="4876800" y="3048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 result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55000" lnSpcReduction="20000"/>
          </a:bodyPr>
          <a:lstStyle/>
          <a:p>
            <a:r>
              <a:rPr lang="en-US" sz="6100" dirty="0">
                <a:solidFill>
                  <a:srgbClr val="FF0000"/>
                </a:solidFill>
                <a:latin typeface="Comic Sans MS" pitchFamily="66" charset="0"/>
              </a:rPr>
              <a:t>A result is something that happens because of something else that has happened.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6100" dirty="0">
                <a:solidFill>
                  <a:srgbClr val="00FF00"/>
                </a:solidFill>
                <a:latin typeface="Comic Sans MS" pitchFamily="66" charset="0"/>
              </a:rPr>
              <a:t>When a musician plays the armonica, beautiful music is the result!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6100" dirty="0">
                <a:solidFill>
                  <a:srgbClr val="FFFF00"/>
                </a:solidFill>
                <a:latin typeface="Comic Sans MS" pitchFamily="66" charset="0"/>
              </a:rPr>
              <a:t>What might the result be if you helped your family around the house?</a:t>
            </a:r>
          </a:p>
        </p:txBody>
      </p:sp>
      <p:pic>
        <p:nvPicPr>
          <p:cNvPr id="5" name="Picture 4" descr="A woman playing the armonica."/>
          <p:cNvPicPr/>
          <p:nvPr/>
        </p:nvPicPr>
        <p:blipFill>
          <a:blip r:embed="rId5" cstate="print"/>
          <a:srcRect l="2262" t="1835" r="1810" b="5505"/>
          <a:stretch>
            <a:fillRect/>
          </a:stretch>
        </p:blipFill>
        <p:spPr bwMode="auto">
          <a:xfrm>
            <a:off x="4800600" y="304800"/>
            <a:ext cx="4038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79b3e4-bd12-49a2-bf1b-e5b2a6b4299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1C334E5398243B3DD6CFA431E351B" ma:contentTypeVersion="18" ma:contentTypeDescription="Create a new document." ma:contentTypeScope="" ma:versionID="3823e297acc7fd01fd6a3f67a4538968">
  <xsd:schema xmlns:xsd="http://www.w3.org/2001/XMLSchema" xmlns:xs="http://www.w3.org/2001/XMLSchema" xmlns:p="http://schemas.microsoft.com/office/2006/metadata/properties" xmlns:ns3="fd79b3e4-bd12-49a2-bf1b-e5b2a6b42991" xmlns:ns4="1f71297d-41ca-4ae0-9807-d089a8fc57e8" targetNamespace="http://schemas.microsoft.com/office/2006/metadata/properties" ma:root="true" ma:fieldsID="851d6669becacc95f3b225e19e22e763" ns3:_="" ns4:_="">
    <xsd:import namespace="fd79b3e4-bd12-49a2-bf1b-e5b2a6b42991"/>
    <xsd:import namespace="1f71297d-41ca-4ae0-9807-d089a8fc57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9b3e4-bd12-49a2-bf1b-e5b2a6b42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1297d-41ca-4ae0-9807-d089a8fc57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2CCAED-8BE2-4334-921C-711A7CB8EE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F34883-3955-4E3B-A037-51F0560948B6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fd79b3e4-bd12-49a2-bf1b-e5b2a6b42991"/>
    <ds:schemaRef ds:uri="1f71297d-41ca-4ae0-9807-d089a8fc57e8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1BFE7A6-6607-4E34-A840-B359F8EB5C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9b3e4-bd12-49a2-bf1b-e5b2a6b42991"/>
    <ds:schemaRef ds:uri="1f71297d-41ca-4ae0-9807-d089a8fc5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365</Words>
  <Application>Microsoft Office PowerPoint</Application>
  <PresentationFormat>On-screen Show (4:3)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Vocabulary Intro</vt:lpstr>
      <vt:lpstr>inventions</vt:lpstr>
      <vt:lpstr>remarkable</vt:lpstr>
      <vt:lpstr> designed</vt:lpstr>
      <vt:lpstr> amounts</vt:lpstr>
      <vt:lpstr>accomplishments</vt:lpstr>
      <vt:lpstr> achieve</vt:lpstr>
      <vt:lpstr>composed</vt:lpstr>
      <vt:lpstr>   result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Review for</dc:title>
  <dc:creator>April</dc:creator>
  <cp:lastModifiedBy>Melissa Mccurdy</cp:lastModifiedBy>
  <cp:revision>107</cp:revision>
  <dcterms:created xsi:type="dcterms:W3CDTF">2014-03-28T19:26:17Z</dcterms:created>
  <dcterms:modified xsi:type="dcterms:W3CDTF">2024-05-10T12:21:22Z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0x010100A2B1C334E5398243B3DD6CFA431E351B</vt:lpwstr>
  </property>
</Properties>
</file>